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6" r:id="rId4"/>
    <p:sldId id="283" r:id="rId5"/>
    <p:sldId id="284" r:id="rId6"/>
    <p:sldId id="267" r:id="rId7"/>
    <p:sldId id="268" r:id="rId8"/>
    <p:sldId id="269" r:id="rId9"/>
    <p:sldId id="270" r:id="rId10"/>
    <p:sldId id="289" r:id="rId11"/>
    <p:sldId id="290" r:id="rId12"/>
    <p:sldId id="271" r:id="rId13"/>
    <p:sldId id="272" r:id="rId14"/>
    <p:sldId id="273" r:id="rId15"/>
    <p:sldId id="285" r:id="rId16"/>
    <p:sldId id="286" r:id="rId17"/>
    <p:sldId id="287" r:id="rId18"/>
    <p:sldId id="288" r:id="rId19"/>
    <p:sldId id="274" r:id="rId20"/>
    <p:sldId id="275" r:id="rId21"/>
    <p:sldId id="276" r:id="rId22"/>
    <p:sldId id="277" r:id="rId23"/>
    <p:sldId id="279" r:id="rId24"/>
    <p:sldId id="291" r:id="rId25"/>
    <p:sldId id="292" r:id="rId26"/>
    <p:sldId id="280" r:id="rId27"/>
    <p:sldId id="281" r:id="rId28"/>
    <p:sldId id="282" r:id="rId29"/>
    <p:sldId id="293" r:id="rId30"/>
    <p:sldId id="294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305" r:id="rId42"/>
    <p:sldId id="306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6611779"/>
            <a:ext cx="76335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kern="1200" dirty="0" smtClean="0">
                <a:solidFill>
                  <a:schemeClr val="bg1"/>
                </a:solidFill>
                <a:effectLst/>
                <a:latin typeface="Alexandra Zeferino One" pitchFamily="66" charset="0"/>
                <a:ea typeface="+mn-ea"/>
                <a:cs typeface="+mn-cs"/>
              </a:rPr>
              <a:t>© </a:t>
            </a:r>
            <a:r>
              <a:rPr lang="en-US" sz="1000" b="1" kern="1200" dirty="0" err="1" smtClean="0">
                <a:solidFill>
                  <a:schemeClr val="bg1"/>
                </a:solidFill>
                <a:effectLst/>
                <a:latin typeface="Alexandra Zeferino One" pitchFamily="66" charset="0"/>
                <a:ea typeface="+mn-ea"/>
                <a:cs typeface="+mn-cs"/>
              </a:rPr>
              <a:t>FokinaLidia</a:t>
            </a:r>
            <a:endParaRPr lang="ru-RU" sz="1000" b="1" kern="1200" dirty="0">
              <a:solidFill>
                <a:schemeClr val="bg1"/>
              </a:solidFill>
              <a:effectLst/>
              <a:latin typeface="Alexandra Zeferino One" pitchFamily="66" charset="0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 userDrawn="1"/>
        </p:nvSpPr>
        <p:spPr>
          <a:xfrm>
            <a:off x="763351" y="253435"/>
            <a:ext cx="8129129" cy="63511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://sr.photos3.fotosearch.com/bthumb/CSP/CSP990/k10238373.jpg"/>
          <p:cNvPicPr>
            <a:picLocks noChangeAspect="1" noChangeArrowheads="1"/>
          </p:cNvPicPr>
          <p:nvPr userDrawn="1"/>
        </p:nvPicPr>
        <p:blipFill rotWithShape="1">
          <a:blip r:embed="rId14" cstate="email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8924" y="404664"/>
            <a:ext cx="365760" cy="1619251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sr.photos3.fotosearch.com/bthumb/CSP/CSP990/k10238373.jpg"/>
          <p:cNvPicPr>
            <a:picLocks noChangeAspect="1" noChangeArrowheads="1"/>
          </p:cNvPicPr>
          <p:nvPr userDrawn="1"/>
        </p:nvPicPr>
        <p:blipFill rotWithShape="1">
          <a:blip r:embed="rId14" cstate="email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8924" y="4869160"/>
            <a:ext cx="365760" cy="1619251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sr.photos3.fotosearch.com/bthumb/CSP/CSP990/k10238373.jpg"/>
          <p:cNvPicPr>
            <a:picLocks noChangeAspect="1" noChangeArrowheads="1"/>
          </p:cNvPicPr>
          <p:nvPr userDrawn="1"/>
        </p:nvPicPr>
        <p:blipFill rotWithShape="1">
          <a:blip r:embed="rId14" cstate="email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8924" y="2619374"/>
            <a:ext cx="365760" cy="1619251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images.vectorhq.com/images/previews/8b5/page-curl-psd-442343.png"/>
          <p:cNvPicPr>
            <a:picLocks noChangeAspect="1" noChangeArrowheads="1"/>
          </p:cNvPicPr>
          <p:nvPr userDrawn="1"/>
        </p:nvPicPr>
        <p:blipFill>
          <a:blip r:embed="rId15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650607" y="260648"/>
            <a:ext cx="223224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1325045" y="5343599"/>
            <a:ext cx="7200800" cy="985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ru-RU" sz="1600" i="1" dirty="0">
              <a:solidFill>
                <a:schemeClr val="accent2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1151531" y="2616289"/>
            <a:ext cx="7200800" cy="175432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ru-RU" sz="5400" b="1" i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Школьная галактика</a:t>
            </a:r>
            <a:r>
              <a:rPr lang="ru-RU" sz="5400" b="1" i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/>
            </a:r>
            <a:br>
              <a:rPr lang="ru-RU" sz="5400" b="1" i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</a:br>
            <a:r>
              <a:rPr lang="ru-RU" sz="5400" b="1" i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 </a:t>
            </a:r>
            <a:r>
              <a:rPr lang="ru-RU" sz="5400" b="1" i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2018-2019 </a:t>
            </a:r>
            <a:endParaRPr lang="ru-RU" sz="5400" b="1" i="1" dirty="0">
              <a:ln w="19050">
                <a:solidFill>
                  <a:prstClr val="white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251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32656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708920"/>
            <a:ext cx="4326632" cy="3672408"/>
          </a:xfrm>
        </p:spPr>
      </p:pic>
    </p:spTree>
    <p:extLst>
      <p:ext uri="{BB962C8B-B14F-4D97-AF65-F5344CB8AC3E}">
        <p14:creationId xmlns:p14="http://schemas.microsoft.com/office/powerpoint/2010/main" val="4164061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7" y="836712"/>
            <a:ext cx="7200800" cy="5289451"/>
          </a:xfrm>
        </p:spPr>
      </p:pic>
    </p:spTree>
    <p:extLst>
      <p:ext uri="{BB962C8B-B14F-4D97-AF65-F5344CB8AC3E}">
        <p14:creationId xmlns:p14="http://schemas.microsoft.com/office/powerpoint/2010/main" val="352648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Чемпионат КВН</a:t>
            </a:r>
            <a:endParaRPr lang="ru-RU" dirty="0"/>
          </a:p>
        </p:txBody>
      </p:sp>
      <p:pic>
        <p:nvPicPr>
          <p:cNvPr id="6146" name="Picture 2" descr="F:\для презентации\K1FJCtMCZ6A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14876" y="1357298"/>
            <a:ext cx="4041775" cy="3031331"/>
          </a:xfrm>
          <a:prstGeom prst="rect">
            <a:avLst/>
          </a:prstGeom>
          <a:noFill/>
        </p:spPr>
      </p:pic>
      <p:pic>
        <p:nvPicPr>
          <p:cNvPr id="6147" name="Picture 3" descr="F:\для презентации\0G8h1cLbgB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57224" y="3929066"/>
            <a:ext cx="4040188" cy="227681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Конкурсы рисунков </a:t>
            </a:r>
            <a:r>
              <a:rPr lang="ru-RU" dirty="0" err="1" smtClean="0"/>
              <a:t>газтет</a:t>
            </a:r>
            <a:r>
              <a:rPr lang="ru-RU" dirty="0" smtClean="0"/>
              <a:t>, </a:t>
            </a:r>
            <a:r>
              <a:rPr lang="ru-RU" dirty="0"/>
              <a:t>выставки</a:t>
            </a:r>
          </a:p>
        </p:txBody>
      </p:sp>
      <p:pic>
        <p:nvPicPr>
          <p:cNvPr id="7170" name="Picture 2" descr="F:\для презентации\DSC_062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700808"/>
            <a:ext cx="4040188" cy="2683408"/>
          </a:xfrm>
          <a:prstGeom prst="rect">
            <a:avLst/>
          </a:prstGeom>
          <a:noFill/>
        </p:spPr>
      </p:pic>
      <p:pic>
        <p:nvPicPr>
          <p:cNvPr id="7171" name="Picture 3" descr="F:\для презентации\IMG_325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284984"/>
            <a:ext cx="4041775" cy="303133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F:\для презентации\IMG_344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857232"/>
            <a:ext cx="4040188" cy="3030141"/>
          </a:xfrm>
          <a:prstGeom prst="rect">
            <a:avLst/>
          </a:prstGeom>
          <a:noFill/>
        </p:spPr>
      </p:pic>
      <p:pic>
        <p:nvPicPr>
          <p:cNvPr id="8195" name="Picture 3" descr="F:\для презентации\IMG_344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4853"/>
            <a:ext cx="4041775" cy="303133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6"/>
            <a:ext cx="4038600" cy="388843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284984"/>
            <a:ext cx="4038600" cy="2682353"/>
          </a:xfrm>
        </p:spPr>
      </p:pic>
    </p:spTree>
    <p:extLst>
      <p:ext uri="{BB962C8B-B14F-4D97-AF65-F5344CB8AC3E}">
        <p14:creationId xmlns:p14="http://schemas.microsoft.com/office/powerpoint/2010/main" val="408048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32656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21297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71289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284984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548680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87090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48680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356992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388775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Мисс школы 2017</a:t>
            </a:r>
            <a:endParaRPr lang="ru-RU" dirty="0"/>
          </a:p>
        </p:txBody>
      </p:sp>
      <p:pic>
        <p:nvPicPr>
          <p:cNvPr id="10242" name="Picture 2" descr="F:\для презентации\IMG_275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1643050"/>
            <a:ext cx="5357850" cy="371477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День знаний</a:t>
            </a:r>
            <a:endParaRPr lang="ru-RU" dirty="0"/>
          </a:p>
        </p:txBody>
      </p:sp>
      <p:pic>
        <p:nvPicPr>
          <p:cNvPr id="7" name="Содержимое 6" descr="-FPHgJmJY3M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85786" y="2214554"/>
            <a:ext cx="3357586" cy="3857652"/>
          </a:xfrm>
        </p:spPr>
      </p:pic>
      <p:pic>
        <p:nvPicPr>
          <p:cNvPr id="8" name="Содержимое 7" descr="hb45sgH2wds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45025" y="2285993"/>
            <a:ext cx="4041775" cy="3643338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F:\для презентации\bSSjgj01-r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357166"/>
            <a:ext cx="5000660" cy="585791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Форум юных граждан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F:\для презентации\141385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357298"/>
            <a:ext cx="3643338" cy="2928958"/>
          </a:xfrm>
          <a:prstGeom prst="rect">
            <a:avLst/>
          </a:prstGeom>
          <a:noFill/>
        </p:spPr>
      </p:pic>
      <p:pic>
        <p:nvPicPr>
          <p:cNvPr id="11267" name="Picture 3" descr="F:\для презентации\141350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500306"/>
            <a:ext cx="3786214" cy="335758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F:\для презентации\IMG_324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628800"/>
            <a:ext cx="4040188" cy="3030141"/>
          </a:xfrm>
          <a:prstGeom prst="rect">
            <a:avLst/>
          </a:prstGeom>
          <a:noFill/>
        </p:spPr>
      </p:pic>
      <p:pic>
        <p:nvPicPr>
          <p:cNvPr id="12291" name="Picture 3" descr="F:\для презентации\l_0bsYQgvUg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88024" y="3501008"/>
            <a:ext cx="4041775" cy="3031331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/>
              <a:t>Встречи с представителями различных организаций и учебных </a:t>
            </a:r>
            <a:r>
              <a:rPr lang="ru-RU" sz="2000" dirty="0" err="1" smtClean="0"/>
              <a:t>зведений</a:t>
            </a:r>
            <a:endParaRPr lang="ru-RU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F:\DSC_08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4814" y="1600200"/>
            <a:ext cx="6814371" cy="452596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76672"/>
            <a:ext cx="4038600" cy="302895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068960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323498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6672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924944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169331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НОВЫЙ ГОД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F:\для презентации\IMG_326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071546"/>
            <a:ext cx="4040188" cy="3030141"/>
          </a:xfrm>
          <a:prstGeom prst="rect">
            <a:avLst/>
          </a:prstGeom>
          <a:noFill/>
        </p:spPr>
      </p:pic>
      <p:pic>
        <p:nvPicPr>
          <p:cNvPr id="15363" name="Picture 3" descr="F:\для презентации\IMG_329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2857496"/>
            <a:ext cx="4041775" cy="303133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F:\для презентации\IMG_329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786058"/>
            <a:ext cx="4040188" cy="3030141"/>
          </a:xfrm>
          <a:prstGeom prst="rect">
            <a:avLst/>
          </a:prstGeom>
          <a:noFill/>
        </p:spPr>
      </p:pic>
      <p:pic>
        <p:nvPicPr>
          <p:cNvPr id="16387" name="Picture 3" descr="F:\для презентации\IMG_330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214422"/>
            <a:ext cx="4041775" cy="303133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F:\для презентации\IMG_334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48680"/>
            <a:ext cx="4040188" cy="3030141"/>
          </a:xfrm>
          <a:prstGeom prst="rect">
            <a:avLst/>
          </a:prstGeom>
          <a:noFill/>
        </p:spPr>
      </p:pic>
      <p:pic>
        <p:nvPicPr>
          <p:cNvPr id="17411" name="Picture 3" descr="F:\для презентации\IMG_337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4853"/>
            <a:ext cx="4041775" cy="303133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Вечер памяти Г.С. Боровикова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96752"/>
            <a:ext cx="4038600" cy="268235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140968"/>
            <a:ext cx="4038600" cy="2682353"/>
          </a:xfrm>
        </p:spPr>
      </p:pic>
    </p:spTree>
    <p:extLst>
      <p:ext uri="{BB962C8B-B14F-4D97-AF65-F5344CB8AC3E}">
        <p14:creationId xmlns:p14="http://schemas.microsoft.com/office/powerpoint/2010/main" val="419462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Недели Добрых дел</a:t>
            </a:r>
            <a:endParaRPr lang="ru-RU" dirty="0"/>
          </a:p>
        </p:txBody>
      </p:sp>
      <p:pic>
        <p:nvPicPr>
          <p:cNvPr id="1026" name="Picture 2" descr="F:\для презентации\20171002_14040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3573" y="1600200"/>
            <a:ext cx="2545854" cy="4525963"/>
          </a:xfrm>
          <a:prstGeom prst="rect">
            <a:avLst/>
          </a:prstGeom>
          <a:noFill/>
        </p:spPr>
      </p:pic>
      <p:pic>
        <p:nvPicPr>
          <p:cNvPr id="1027" name="Picture 3" descr="F:\для презентации\IMG_132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070875"/>
            <a:ext cx="4038600" cy="358461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Неделя воинской славы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64704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88002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692696"/>
            <a:ext cx="4038600" cy="302895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708920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176698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996952"/>
            <a:ext cx="4038600" cy="302895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48680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380491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76672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996952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391479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>Совместно с родителями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1556792"/>
            <a:ext cx="3824164" cy="639762"/>
          </a:xfrm>
        </p:spPr>
        <p:txBody>
          <a:bodyPr/>
          <a:lstStyle/>
          <a:p>
            <a:r>
              <a:rPr lang="ru-RU" dirty="0" smtClean="0"/>
              <a:t>Секреты дружного класса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348880"/>
            <a:ext cx="3456384" cy="3096344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88024" y="1556792"/>
            <a:ext cx="4041775" cy="639762"/>
          </a:xfrm>
        </p:spPr>
        <p:txBody>
          <a:bodyPr/>
          <a:lstStyle/>
          <a:p>
            <a:r>
              <a:rPr lang="ru-RU" dirty="0" smtClean="0"/>
              <a:t>ГТО всей семьей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420888"/>
            <a:ext cx="4041775" cy="3031331"/>
          </a:xfrm>
        </p:spPr>
      </p:pic>
    </p:spTree>
    <p:extLst>
      <p:ext uri="{BB962C8B-B14F-4D97-AF65-F5344CB8AC3E}">
        <p14:creationId xmlns:p14="http://schemas.microsoft.com/office/powerpoint/2010/main" val="229781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8 марта</a:t>
            </a: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80728"/>
            <a:ext cx="4038600" cy="268235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924944"/>
            <a:ext cx="4038600" cy="2682353"/>
          </a:xfrm>
        </p:spPr>
      </p:pic>
    </p:spTree>
    <p:extLst>
      <p:ext uri="{BB962C8B-B14F-4D97-AF65-F5344CB8AC3E}">
        <p14:creationId xmlns:p14="http://schemas.microsoft.com/office/powerpoint/2010/main" val="375405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6672"/>
            <a:ext cx="4038600" cy="268235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140968"/>
            <a:ext cx="4038600" cy="2682353"/>
          </a:xfrm>
        </p:spPr>
      </p:pic>
    </p:spTree>
    <p:extLst>
      <p:ext uri="{BB962C8B-B14F-4D97-AF65-F5344CB8AC3E}">
        <p14:creationId xmlns:p14="http://schemas.microsoft.com/office/powerpoint/2010/main" val="122841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9 мая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24744"/>
            <a:ext cx="4038600" cy="302895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068960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796829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620688"/>
            <a:ext cx="7479462" cy="5505475"/>
          </a:xfrm>
        </p:spPr>
      </p:pic>
    </p:spTree>
    <p:extLst>
      <p:ext uri="{BB962C8B-B14F-4D97-AF65-F5344CB8AC3E}">
        <p14:creationId xmlns:p14="http://schemas.microsoft.com/office/powerpoint/2010/main" val="310383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Школьная Галактика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68760"/>
            <a:ext cx="4038600" cy="268188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356992"/>
            <a:ext cx="4038600" cy="2694503"/>
          </a:xfrm>
        </p:spPr>
      </p:pic>
    </p:spTree>
    <p:extLst>
      <p:ext uri="{BB962C8B-B14F-4D97-AF65-F5344CB8AC3E}">
        <p14:creationId xmlns:p14="http://schemas.microsoft.com/office/powerpoint/2010/main" val="115433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4038600" cy="302895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292110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692696"/>
            <a:ext cx="3394472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420888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225284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692696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31253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6672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140968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7562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6672"/>
            <a:ext cx="4040188" cy="3030141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634853"/>
            <a:ext cx="4041775" cy="3031331"/>
          </a:xfrm>
        </p:spPr>
      </p:pic>
    </p:spTree>
    <p:extLst>
      <p:ext uri="{BB962C8B-B14F-4D97-AF65-F5344CB8AC3E}">
        <p14:creationId xmlns:p14="http://schemas.microsoft.com/office/powerpoint/2010/main" val="184931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для презентации\q6XEWxLH9rQ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43608" y="1010368"/>
            <a:ext cx="3497288" cy="3714776"/>
          </a:xfrm>
          <a:prstGeom prst="rect">
            <a:avLst/>
          </a:prstGeom>
          <a:noFill/>
        </p:spPr>
      </p:pic>
      <p:pic>
        <p:nvPicPr>
          <p:cNvPr id="2051" name="Picture 3" descr="F:\для презентации\Qo0DyfWGRD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5025" y="2808523"/>
            <a:ext cx="4041775" cy="268399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для презентации\151237608863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95561" y="2174875"/>
            <a:ext cx="2963466" cy="3951288"/>
          </a:xfrm>
          <a:prstGeom prst="rect">
            <a:avLst/>
          </a:prstGeom>
          <a:noFill/>
        </p:spPr>
      </p:pic>
      <p:pic>
        <p:nvPicPr>
          <p:cNvPr id="3075" name="Picture 3" descr="F:\для презентации\151237608877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5025" y="2634853"/>
            <a:ext cx="4041775" cy="303133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Акции</a:t>
            </a:r>
            <a:endParaRPr lang="ru-RU" sz="3600" dirty="0"/>
          </a:p>
        </p:txBody>
      </p:sp>
      <p:pic>
        <p:nvPicPr>
          <p:cNvPr id="4098" name="Picture 2" descr="F:\для презентации\IMG_20170921_12351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714488"/>
            <a:ext cx="4040188" cy="2272606"/>
          </a:xfrm>
          <a:prstGeom prst="rect">
            <a:avLst/>
          </a:prstGeom>
          <a:noFill/>
        </p:spPr>
      </p:pic>
      <p:pic>
        <p:nvPicPr>
          <p:cNvPr id="4099" name="Picture 3" descr="F:\для презентации\IMG_20170921_12352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3857628"/>
            <a:ext cx="4041775" cy="227349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для презентации\I9eYygMfEz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785794"/>
            <a:ext cx="4040188" cy="3030141"/>
          </a:xfrm>
          <a:prstGeom prst="rect">
            <a:avLst/>
          </a:prstGeom>
          <a:noFill/>
        </p:spPr>
      </p:pic>
      <p:pic>
        <p:nvPicPr>
          <p:cNvPr id="5123" name="Picture 3" descr="F:\для презентации\IMG_288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143248"/>
            <a:ext cx="4041775" cy="303133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40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53734"/>
      </a:hlink>
      <a:folHlink>
        <a:srgbClr val="95373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54</Words>
  <Application>Microsoft Office PowerPoint</Application>
  <PresentationFormat>Экран (4:3)</PresentationFormat>
  <Paragraphs>18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Презентация PowerPoint</vt:lpstr>
      <vt:lpstr>День знаний</vt:lpstr>
      <vt:lpstr>Недели Добрых дел</vt:lpstr>
      <vt:lpstr>Презентация PowerPoint</vt:lpstr>
      <vt:lpstr>Презентация PowerPoint</vt:lpstr>
      <vt:lpstr>Презентация PowerPoint</vt:lpstr>
      <vt:lpstr>Презентация PowerPoint</vt:lpstr>
      <vt:lpstr>Акции</vt:lpstr>
      <vt:lpstr>Презентация PowerPoint</vt:lpstr>
      <vt:lpstr>Презентация PowerPoint</vt:lpstr>
      <vt:lpstr>Презентация PowerPoint</vt:lpstr>
      <vt:lpstr>Чемпионат КВН</vt:lpstr>
      <vt:lpstr>Конкурсы рисунков газтет, выставки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Мисс школы 2017</vt:lpstr>
      <vt:lpstr>Презентация PowerPoint</vt:lpstr>
      <vt:lpstr>Форум юных граждан</vt:lpstr>
      <vt:lpstr>Встречи с представителями различных организаций и учебных зведений</vt:lpstr>
      <vt:lpstr>Презентация PowerPoint</vt:lpstr>
      <vt:lpstr>Презентация PowerPoint</vt:lpstr>
      <vt:lpstr>Презентация PowerPoint</vt:lpstr>
      <vt:lpstr>НОВЫЙ ГОД</vt:lpstr>
      <vt:lpstr>Презентация PowerPoint</vt:lpstr>
      <vt:lpstr>Презентация PowerPoint</vt:lpstr>
      <vt:lpstr>Вечер памяти Г.С. Боровикова</vt:lpstr>
      <vt:lpstr>Неделя воинской славы</vt:lpstr>
      <vt:lpstr>Презентация PowerPoint</vt:lpstr>
      <vt:lpstr>Презентация PowerPoint</vt:lpstr>
      <vt:lpstr>Презентация PowerPoint</vt:lpstr>
      <vt:lpstr>Совместно с родителями</vt:lpstr>
      <vt:lpstr>8 марта</vt:lpstr>
      <vt:lpstr>Презентация PowerPoint</vt:lpstr>
      <vt:lpstr>9 мая</vt:lpstr>
      <vt:lpstr>Презентация PowerPoint</vt:lpstr>
      <vt:lpstr>Школьная Галактика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Универсальный</dc:title>
  <dc:creator>Фокина Лидия Петровна</dc:creator>
  <cp:keywords>Шаблон презентации</cp:keywords>
  <cp:lastModifiedBy>школа</cp:lastModifiedBy>
  <cp:revision>49</cp:revision>
  <dcterms:created xsi:type="dcterms:W3CDTF">2017-02-23T13:11:39Z</dcterms:created>
  <dcterms:modified xsi:type="dcterms:W3CDTF">2019-11-23T06:10:51Z</dcterms:modified>
</cp:coreProperties>
</file>